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61" r:id="rId4"/>
    <p:sldId id="262" r:id="rId5"/>
    <p:sldId id="260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1" d="100"/>
          <a:sy n="91" d="100"/>
        </p:scale>
        <p:origin x="2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11.11.2021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315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11.11.2021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6467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11.11.2021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1428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11.11.2021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4577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11.11.2021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889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11.11.2021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4521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11.11.2021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7246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11.11.2021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689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11.11.2021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292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11.11.2021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224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11.11.2021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0732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11.11.2021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39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11.11.2021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018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11.11.2021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090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11.11.2021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2611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11.11.2021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5950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AA831-12B3-4942-9A8C-8C4CF2CE7049}" type="datetimeFigureOut">
              <a:rPr lang="de-DE" smtClean="0"/>
              <a:t>11.11.2021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9163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A5AA831-12B3-4942-9A8C-8C4CF2CE7049}" type="datetimeFigureOut">
              <a:rPr lang="de-DE" smtClean="0"/>
              <a:t>11.11.2021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C68D1F9-49C5-48FE-B618-272E23FF3F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93485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A0229160-15B1-4714-9C0C-89C5F2CBF3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6370320"/>
            <a:ext cx="8689976" cy="1371599"/>
          </a:xfrm>
        </p:spPr>
        <p:txBody>
          <a:bodyPr/>
          <a:lstStyle/>
          <a:p>
            <a:r>
              <a:rPr lang="de-DE" dirty="0"/>
              <a:t>Ein kooperatives Hybrid-Abenteuer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 rot="16200000">
            <a:off x="10091425" y="4757425"/>
            <a:ext cx="3939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Quelle: https://www.mare.de/das-kraken-kamasutra-content-489r</a:t>
            </a:r>
          </a:p>
        </p:txBody>
      </p:sp>
    </p:spTree>
    <p:extLst>
      <p:ext uri="{BB962C8B-B14F-4D97-AF65-F5344CB8AC3E}">
        <p14:creationId xmlns:p14="http://schemas.microsoft.com/office/powerpoint/2010/main" val="4265689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3E10E5-E24F-4668-AE8B-173E8889C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716" y="798711"/>
            <a:ext cx="10364451" cy="1596177"/>
          </a:xfrm>
        </p:spPr>
        <p:txBody>
          <a:bodyPr/>
          <a:lstStyle/>
          <a:p>
            <a:r>
              <a:rPr lang="de-DE" dirty="0"/>
              <a:t>Back-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the</a:t>
            </a:r>
            <a:r>
              <a:rPr lang="de-DE" dirty="0"/>
              <a:t>-Box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0753">
            <a:off x="423449" y="-178855"/>
            <a:ext cx="7188784" cy="718878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79" y="2156327"/>
            <a:ext cx="3120522" cy="312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20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3E10E5-E24F-4668-AE8B-173E8889C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716" y="798711"/>
            <a:ext cx="10364451" cy="1596177"/>
          </a:xfrm>
        </p:spPr>
        <p:txBody>
          <a:bodyPr/>
          <a:lstStyle/>
          <a:p>
            <a:r>
              <a:rPr lang="de-DE" dirty="0"/>
              <a:t>Back-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the</a:t>
            </a:r>
            <a:r>
              <a:rPr lang="de-DE" dirty="0"/>
              <a:t>-Box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0753">
            <a:off x="423449" y="-178855"/>
            <a:ext cx="7188784" cy="718878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027" y="2162175"/>
            <a:ext cx="3152776" cy="315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38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3E10E5-E24F-4668-AE8B-173E8889C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716" y="798711"/>
            <a:ext cx="10364451" cy="1596177"/>
          </a:xfrm>
        </p:spPr>
        <p:txBody>
          <a:bodyPr/>
          <a:lstStyle/>
          <a:p>
            <a:r>
              <a:rPr lang="de-DE" dirty="0"/>
              <a:t>Back-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the</a:t>
            </a:r>
            <a:r>
              <a:rPr lang="de-DE" dirty="0"/>
              <a:t>-Box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0753">
            <a:off x="423449" y="-178855"/>
            <a:ext cx="7188784" cy="718878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028" y="2152649"/>
            <a:ext cx="31718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82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E078099-E9FE-4C71-9474-D0148EB49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94" y="1876508"/>
            <a:ext cx="3876649" cy="399134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CB6C86E-56E8-497B-A840-AD26BECD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Ereignis-system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26F0DAA-E5C6-4EDF-AAFA-12AF8A931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44" y="1863754"/>
            <a:ext cx="5809524" cy="457295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8B187A9-3BB7-4FC9-AF85-9B72FE7C683B}"/>
              </a:ext>
            </a:extLst>
          </p:cNvPr>
          <p:cNvSpPr/>
          <p:nvPr/>
        </p:nvSpPr>
        <p:spPr>
          <a:xfrm>
            <a:off x="4026637" y="5233919"/>
            <a:ext cx="5459270" cy="1381566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D0050AE-E9C8-4722-A8D5-D8D8BFD51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560" y="5292479"/>
            <a:ext cx="5295423" cy="126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50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FD159F-9993-44C9-A0F5-B4835DCE0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Charakterentwicklung</a:t>
            </a:r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94AD9E1F-AE0C-4C64-ABBB-4D2BFB4E0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1332" y="1769943"/>
            <a:ext cx="3607303" cy="429022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79" y="2111401"/>
            <a:ext cx="6250925" cy="360730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7857">
            <a:off x="3398752" y="4277194"/>
            <a:ext cx="2309207" cy="234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45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324857-C65D-4CF2-90D0-F62699FB8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Kampf-System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21F1F8F-0910-4790-81AA-3A3B0E1F2B1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44522" y="1220375"/>
            <a:ext cx="4079923" cy="5439900"/>
          </a:xfr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124" y="1900363"/>
            <a:ext cx="4074398" cy="407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23226"/>
      </p:ext>
    </p:extLst>
  </p:cSld>
  <p:clrMapOvr>
    <a:masterClrMapping/>
  </p:clrMapOvr>
</p:sld>
</file>

<file path=ppt/theme/theme1.xml><?xml version="1.0" encoding="utf-8"?>
<a:theme xmlns:a="http://schemas.openxmlformats.org/drawingml/2006/main" name="Tropfen">
  <a:themeElements>
    <a:clrScheme name="Tropfen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Tropfen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opfen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TM04033925[[fn=Tropfen]]</Template>
  <TotalTime>0</TotalTime>
  <Words>21</Words>
  <Application>Microsoft Office PowerPoint</Application>
  <PresentationFormat>Breitbild</PresentationFormat>
  <Paragraphs>9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0" baseType="lpstr">
      <vt:lpstr>Arial</vt:lpstr>
      <vt:lpstr>Tw Cen MT</vt:lpstr>
      <vt:lpstr>Tropfen</vt:lpstr>
      <vt:lpstr>PowerPoint-Präsentation</vt:lpstr>
      <vt:lpstr>Back-of-the-Box</vt:lpstr>
      <vt:lpstr>Back-of-the-Box</vt:lpstr>
      <vt:lpstr>Back-of-the-Box</vt:lpstr>
      <vt:lpstr>Ereignis-system</vt:lpstr>
      <vt:lpstr>Charakterentwicklung</vt:lpstr>
      <vt:lpstr>Kampf-System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Untamed Seas</dc:title>
  <dc:creator>Jan Bartels</dc:creator>
  <cp:lastModifiedBy>Finn Logemann</cp:lastModifiedBy>
  <cp:revision>7</cp:revision>
  <dcterms:created xsi:type="dcterms:W3CDTF">2021-11-10T17:26:11Z</dcterms:created>
  <dcterms:modified xsi:type="dcterms:W3CDTF">2021-11-11T09:29:28Z</dcterms:modified>
</cp:coreProperties>
</file>